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NHANES 2003-2010 Intakes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Non-consumer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Sheet1!$B$2:$B$17</c:f>
              <c:numCache>
                <c:formatCode>0.00</c:formatCode>
                <c:ptCount val="16"/>
                <c:pt idx="0">
                  <c:v>15.21</c:v>
                </c:pt>
                <c:pt idx="1">
                  <c:v>8.32</c:v>
                </c:pt>
                <c:pt idx="2">
                  <c:v>74.98</c:v>
                </c:pt>
                <c:pt idx="3">
                  <c:v>62.89</c:v>
                </c:pt>
                <c:pt idx="4">
                  <c:v>2.89</c:v>
                </c:pt>
                <c:pt idx="5">
                  <c:v>2.19</c:v>
                </c:pt>
                <c:pt idx="6">
                  <c:v>1.63</c:v>
                </c:pt>
                <c:pt idx="7">
                  <c:v>3.25</c:v>
                </c:pt>
                <c:pt idx="8">
                  <c:v>2.02</c:v>
                </c:pt>
                <c:pt idx="9">
                  <c:v>40.69</c:v>
                </c:pt>
                <c:pt idx="10">
                  <c:v>6.26</c:v>
                </c:pt>
                <c:pt idx="11">
                  <c:v>34.57</c:v>
                </c:pt>
                <c:pt idx="12">
                  <c:v>2.83</c:v>
                </c:pt>
                <c:pt idx="13">
                  <c:v>11.62</c:v>
                </c:pt>
                <c:pt idx="14">
                  <c:v>3.22</c:v>
                </c:pt>
                <c:pt idx="1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Applesauce consumer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1.62</c:v>
                </c:pt>
                <c:pt idx="1">
                  <c:v>1.47</c:v>
                </c:pt>
                <c:pt idx="2">
                  <c:v>56.54</c:v>
                </c:pt>
                <c:pt idx="3">
                  <c:v>44.6</c:v>
                </c:pt>
                <c:pt idx="4">
                  <c:v>0.44</c:v>
                </c:pt>
                <c:pt idx="5">
                  <c:v>0.48</c:v>
                </c:pt>
                <c:pt idx="6">
                  <c:v>0.63</c:v>
                </c:pt>
                <c:pt idx="7">
                  <c:v>0.82</c:v>
                </c:pt>
                <c:pt idx="8">
                  <c:v>0.33</c:v>
                </c:pt>
                <c:pt idx="9">
                  <c:v>15.21</c:v>
                </c:pt>
                <c:pt idx="10">
                  <c:v>0.87</c:v>
                </c:pt>
                <c:pt idx="11">
                  <c:v>12.57</c:v>
                </c:pt>
                <c:pt idx="12">
                  <c:v>0.98</c:v>
                </c:pt>
                <c:pt idx="13">
                  <c:v>4</c:v>
                </c:pt>
                <c:pt idx="14">
                  <c:v>0.78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59840"/>
        <c:axId val="136265728"/>
      </c:barChart>
      <c:catAx>
        <c:axId val="13625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265728"/>
        <c:crosses val="autoZero"/>
        <c:auto val="1"/>
        <c:lblAlgn val="ctr"/>
        <c:lblOffset val="100"/>
        <c:noMultiLvlLbl val="0"/>
      </c:catAx>
      <c:valAx>
        <c:axId val="136265728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below EAR, %</a:t>
                </a:r>
              </a:p>
            </c:rich>
          </c:tx>
          <c:layout>
            <c:manualLayout>
              <c:xMode val="edge"/>
              <c:yMode val="edge"/>
              <c:x val="9.2592592592592587E-3"/>
              <c:y val="0.1826142154971694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6259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0.57455</cdr:x>
      <cdr:y>0.75518</cdr:y>
    </cdr:from>
    <cdr:to>
      <cdr:x>0.61102</cdr:x>
      <cdr:y>0.83678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4728319" y="3417919"/>
          <a:ext cx="300134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0.61734</cdr:x>
      <cdr:y>0.74093</cdr:y>
    </cdr:from>
    <cdr:to>
      <cdr:x>0.6538</cdr:x>
      <cdr:y>0.82254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080482" y="3353439"/>
          <a:ext cx="300052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0.6519</cdr:x>
      <cdr:y>0.76454</cdr:y>
    </cdr:from>
    <cdr:to>
      <cdr:x>0.68836</cdr:x>
      <cdr:y>0.84615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5364844" y="3460258"/>
          <a:ext cx="300051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0.38112</cdr:x>
      <cdr:y>0.76127</cdr:y>
    </cdr:from>
    <cdr:to>
      <cdr:x>0.41758</cdr:x>
      <cdr:y>0.84287</cdr:y>
    </cdr:to>
    <cdr:sp macro="" textlink="">
      <cdr:nvSpPr>
        <cdr:cNvPr id="5" name="TextBox 11"/>
        <cdr:cNvSpPr txBox="1"/>
      </cdr:nvSpPr>
      <cdr:spPr>
        <a:xfrm xmlns:a="http://schemas.openxmlformats.org/drawingml/2006/main">
          <a:off x="3136478" y="3445483"/>
          <a:ext cx="300051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0.53812</cdr:x>
      <cdr:y>0.68294</cdr:y>
    </cdr:from>
    <cdr:to>
      <cdr:x>0.57458</cdr:x>
      <cdr:y>0.76454</cdr:y>
    </cdr:to>
    <cdr:sp macro="" textlink="">
      <cdr:nvSpPr>
        <cdr:cNvPr id="6" name="TextBox 11"/>
        <cdr:cNvSpPr txBox="1"/>
      </cdr:nvSpPr>
      <cdr:spPr>
        <a:xfrm xmlns:a="http://schemas.openxmlformats.org/drawingml/2006/main">
          <a:off x="4428511" y="3090940"/>
          <a:ext cx="300052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0.34425</cdr:x>
      <cdr:y>0.76454</cdr:y>
    </cdr:from>
    <cdr:to>
      <cdr:x>0.38071</cdr:x>
      <cdr:y>0.84615</cdr:y>
    </cdr:to>
    <cdr:sp macro="" textlink="">
      <cdr:nvSpPr>
        <cdr:cNvPr id="7" name="TextBox 11"/>
        <cdr:cNvSpPr txBox="1"/>
      </cdr:nvSpPr>
      <cdr:spPr>
        <a:xfrm xmlns:a="http://schemas.openxmlformats.org/drawingml/2006/main">
          <a:off x="2833053" y="3460258"/>
          <a:ext cx="300051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0.30807</cdr:x>
      <cdr:y>0.76454</cdr:y>
    </cdr:from>
    <cdr:to>
      <cdr:x>0.34454</cdr:x>
      <cdr:y>0.84615</cdr:y>
    </cdr:to>
    <cdr:sp macro="" textlink="">
      <cdr:nvSpPr>
        <cdr:cNvPr id="8" name="TextBox 11"/>
        <cdr:cNvSpPr txBox="1"/>
      </cdr:nvSpPr>
      <cdr:spPr>
        <a:xfrm xmlns:a="http://schemas.openxmlformats.org/drawingml/2006/main">
          <a:off x="2535316" y="3460258"/>
          <a:ext cx="300133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1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0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6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4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B766-EF3A-42F8-AF9A-7EEE1179EDD2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8ADB-A0AD-4C03-B06B-6D4472ECA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600345"/>
              </p:ext>
            </p:extLst>
          </p:nvPr>
        </p:nvGraphicFramePr>
        <p:xfrm>
          <a:off x="533400" y="762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0"/>
            <a:ext cx="8092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1b.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children with usual intakes not meeting recommendations by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applesauce consumption</a:t>
            </a: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Baylor College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Briones, Lori Diane</dc:creator>
  <cp:lastModifiedBy>Briones, Lori Diane</cp:lastModifiedBy>
  <cp:revision>1</cp:revision>
  <dcterms:created xsi:type="dcterms:W3CDTF">2014-09-08T15:05:57Z</dcterms:created>
  <dcterms:modified xsi:type="dcterms:W3CDTF">2014-09-08T15:06:39Z</dcterms:modified>
</cp:coreProperties>
</file>